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B265C-0920-43DF-B65A-75AD79FD5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479FE3-E293-4BA6-A8AC-52E4CD5F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6217E6-9A17-425E-AA0B-B03156FE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4AA556-EB50-4666-B56C-F72F1904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549BE2-FFD3-46CF-A647-1A19617B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01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62494-188D-401E-914F-BB3CC813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FF418DE-8851-45A4-9786-3E0F17A74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65D682-781A-4E03-B16D-866CE29F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FACC86-6620-44B8-8939-4E3D447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300B8E-37CA-4880-927B-751A654F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48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E74832F-054F-4930-BBEC-B3FD1792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FF0A45-C6CB-4FEA-9F73-19FA4165D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A8C42C-1702-4053-9D63-D22399F6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7A35AD-173B-45CC-82F6-732E408A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84064E-696B-45DD-9A5E-BC098372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12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DF80B-59E9-4A38-BE33-91CB8714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864056-5A16-4C47-9C3B-71D23759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E04D2F-BE9F-4926-8D5A-D9849E4B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B06832-B056-40F6-AE85-4F6E74EE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F36E5E-882D-4C46-98A0-67EF7663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60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FE89E-AA8B-406B-9099-E28AAC53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CEDC96-DC90-455D-A126-43E23D4A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6FDB94-A13E-4980-B3A8-FF9C9D00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1A76EB-EFE2-499C-9DBB-E44BB911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D4E815-5A39-4968-A757-2E5CB579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944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8703E-3763-4C19-9A2C-11426ACB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E73B8-4C3B-461D-BEB7-5AD73BC75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D64B48-0427-4214-AC28-84FD316AD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577F27-F106-4878-A080-7B80C82E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07E110-3339-40BA-89CA-21F5196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80D104B-BBAF-458A-BB9E-1A1689D1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32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8D63D-C7ED-488A-9CA0-72CB9494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BBD252-1987-4498-8D01-2EFE3C40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964EBA0-926E-42EF-AAF5-43BA3AF90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35C0B2-1AFD-4610-847C-A6AB3EE08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4F3979D-4FA6-4B92-B7E4-2F4235B1F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589642E-A7A6-43C6-BADB-628CC34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6631E2F-F6C2-4B8B-BB7F-2311B785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281B5A7-6CA2-4CEE-A1F7-B220D2EC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6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239B6-F181-4E25-A609-FAB48DF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FEEBDA7-806F-4D3D-8823-7CB770020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50D9D4-4FEF-48B0-B5A4-27F33C11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171B5F-6864-49D1-8973-9413B168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64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5C504F0-9C11-4890-B75F-2B676804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C88354C-0385-4A19-83B2-636BC3F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8E98B9-D9B4-4ED9-8FB8-957B7AF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19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C507E-50B7-4B0B-B80B-EEEA387E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05C3A7-B267-4489-9260-DCC064AE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0A86DA-C337-40F5-AB39-506A0192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CC6266-AA87-4A13-A023-E1BAA7E5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23BFE0-1B7D-4313-8BBA-ECC87363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C84B46-8DC6-417F-9519-FE01E7E8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50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09C91-93B3-4A4E-9961-2F3FD858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F88AC0B-3CA8-4336-A61A-5C892B40D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187E5E-62E9-4FDD-9B67-DB58D2096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DA44EF3-4A4D-4B93-B5B3-B0BA2000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4BD487-F7CB-4896-8CF9-E4C28FFD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1888441-765D-4E57-908C-116C05C5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51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DDF3D95-7573-4CBA-81BE-9ADFD75C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8D265D-375D-4A64-A617-7A731ADD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712A32-A9E4-4C5A-AC27-ECEE73FC0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0DC44-FBF8-47B1-9CFA-88312B6D4724}" type="datetimeFigureOut">
              <a:rPr lang="nl-NL" smtClean="0"/>
              <a:t>29-1-2022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3078FA-A562-4570-9709-427002C38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7721F8-DBB3-494A-9085-85E42A050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C0B2-A9F0-4ECF-9C21-5FB4E051FFB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15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#/" TargetMode="External"/><Relationship Id="rId2" Type="http://schemas.openxmlformats.org/officeDocument/2006/relationships/hyperlink" Target="https://github.com/james-willett/VideoGameD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C3261-9807-45DF-8F92-27231DA5E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ROBOT FRAMEWORK SCREENSCHOTS</a:t>
            </a:r>
          </a:p>
        </p:txBody>
      </p:sp>
    </p:spTree>
    <p:extLst>
      <p:ext uri="{BB962C8B-B14F-4D97-AF65-F5344CB8AC3E}">
        <p14:creationId xmlns:p14="http://schemas.microsoft.com/office/powerpoint/2010/main" val="187440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814EB2-7D06-4911-8BFC-AB7C4C3C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6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682" y="3025301"/>
            <a:ext cx="9549318" cy="484661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hlinkClick r:id="rId2"/>
              </a:rPr>
              <a:t>james-willett</a:t>
            </a:r>
            <a:r>
              <a:rPr lang="nl-NL" dirty="0">
                <a:hlinkClick r:id="rId2"/>
              </a:rPr>
              <a:t>/</a:t>
            </a:r>
            <a:r>
              <a:rPr lang="nl-NL" dirty="0" err="1">
                <a:hlinkClick r:id="rId2"/>
              </a:rPr>
              <a:t>VideoGameDB</a:t>
            </a:r>
            <a:r>
              <a:rPr lang="nl-NL" dirty="0">
                <a:hlinkClick r:id="rId2"/>
              </a:rPr>
              <a:t>: Video Game Database </a:t>
            </a:r>
            <a:r>
              <a:rPr lang="nl-NL" dirty="0" err="1">
                <a:hlinkClick r:id="rId2"/>
              </a:rPr>
              <a:t>application</a:t>
            </a:r>
            <a:r>
              <a:rPr lang="nl-NL" dirty="0">
                <a:hlinkClick r:id="rId2"/>
              </a:rPr>
              <a:t> </a:t>
            </a:r>
            <a:r>
              <a:rPr lang="nl-NL" dirty="0" err="1">
                <a:hlinkClick r:id="rId2"/>
              </a:rPr>
              <a:t>with</a:t>
            </a:r>
            <a:r>
              <a:rPr lang="nl-NL" dirty="0">
                <a:hlinkClick r:id="rId2"/>
              </a:rPr>
              <a:t> API </a:t>
            </a:r>
            <a:r>
              <a:rPr lang="nl-NL" dirty="0" err="1">
                <a:hlinkClick r:id="rId2"/>
              </a:rPr>
              <a:t>endpoints</a:t>
            </a:r>
            <a:r>
              <a:rPr lang="nl-NL" dirty="0">
                <a:hlinkClick r:id="rId2"/>
              </a:rPr>
              <a:t> </a:t>
            </a:r>
            <a:r>
              <a:rPr lang="nl-NL" dirty="0" err="1">
                <a:hlinkClick r:id="rId2"/>
              </a:rPr>
              <a:t>that</a:t>
            </a:r>
            <a:r>
              <a:rPr lang="nl-NL" dirty="0">
                <a:hlinkClick r:id="rId2"/>
              </a:rPr>
              <a:t> support JSON </a:t>
            </a:r>
            <a:r>
              <a:rPr lang="nl-NL" dirty="0" err="1">
                <a:hlinkClick r:id="rId2"/>
              </a:rPr>
              <a:t>and</a:t>
            </a:r>
            <a:r>
              <a:rPr lang="nl-NL" dirty="0">
                <a:hlinkClick r:id="rId2"/>
              </a:rPr>
              <a:t> XML (github.com)</a:t>
            </a:r>
            <a:br>
              <a:rPr lang="nl-NL" dirty="0"/>
            </a:br>
            <a:br>
              <a:rPr lang="nl-NL" dirty="0"/>
            </a:br>
            <a:r>
              <a:rPr lang="nl-NL" b="0" i="0" u="sng" dirty="0">
                <a:effectLst/>
                <a:latin typeface="-apple-system"/>
                <a:hlinkClick r:id="rId3"/>
              </a:rPr>
              <a:t>http://localhost:8080/swagger-ui/index.html#/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3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25540A6-416E-495D-9C92-5EC2B693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638E450-8185-4A1C-A78B-BA6E7A8F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53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EE4EEC9-03E9-4D1D-83AE-6E07305D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0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422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325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743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F73365-FD8B-4737-B5D9-F72DE1CA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35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2146A2C-FC11-480E-A46C-BE8F4BD7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B1FA928-D27D-4A9A-9987-C36AAC8D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C0D6405-7DB0-498C-A582-3467D2D3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8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0AF96C1-E3CB-4E84-9154-B68C871C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A451900-C23C-4D9A-8970-ED4F6463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4EEB84-A8ED-4E01-BFBF-878DBE53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00ED25-61BE-49A7-AEAB-AA00F72B5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819AE7C-AA70-4B8F-A649-C028F825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29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38</Words>
  <Application>Microsoft Office PowerPoint</Application>
  <PresentationFormat>Breedbeeld</PresentationFormat>
  <Paragraphs>2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Kantoorthema</vt:lpstr>
      <vt:lpstr>ROBOT FRAMEWORK SCREENSCHOTS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james-willett/VideoGameDB: Video Game Database application with API endpoints that support JSON and XML (github.com)  http://localhost:8080/swagger-ui/index.html#/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FRAMEWORK SCREENSCHOTS</dc:title>
  <dc:creator>1</dc:creator>
  <cp:lastModifiedBy>1</cp:lastModifiedBy>
  <cp:revision>1</cp:revision>
  <dcterms:created xsi:type="dcterms:W3CDTF">2022-01-29T20:17:32Z</dcterms:created>
  <dcterms:modified xsi:type="dcterms:W3CDTF">2022-01-29T22:47:52Z</dcterms:modified>
</cp:coreProperties>
</file>